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3" r:id="rId6"/>
    <p:sldId id="277" r:id="rId7"/>
    <p:sldId id="266" r:id="rId8"/>
    <p:sldId id="278" r:id="rId9"/>
    <p:sldId id="265" r:id="rId10"/>
    <p:sldId id="279" r:id="rId11"/>
    <p:sldId id="268" r:id="rId12"/>
    <p:sldId id="271" r:id="rId13"/>
    <p:sldId id="267" r:id="rId14"/>
    <p:sldId id="276" r:id="rId15"/>
    <p:sldId id="272" r:id="rId16"/>
    <p:sldId id="269" r:id="rId17"/>
    <p:sldId id="273" r:id="rId18"/>
    <p:sldId id="280" r:id="rId19"/>
    <p:sldId id="281" r:id="rId20"/>
    <p:sldId id="274" r:id="rId21"/>
    <p:sldId id="27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CC8A-9DDC-4E97-BC85-08AD15AE8B2D}" type="datetimeFigureOut">
              <a:rPr lang="cs-CZ" smtClean="0"/>
              <a:t>21.11.2014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CB4E-FC56-47E3-A425-35CD7FFE6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8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CB4E-FC56-47E3-A425-35CD7FFE62F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CB4E-FC56-47E3-A425-35CD7FFE62F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74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CB4E-FC56-47E3-A425-35CD7FFE62F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Stroje a zařízení pro výrobu a přenos energií</a:t>
            </a:r>
            <a:endParaRPr lang="cs-C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2.Přednáška</a:t>
            </a:r>
            <a:endParaRPr lang="cs-CZ" dirty="0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3" y="6437032"/>
            <a:ext cx="8602662" cy="365125"/>
          </a:xfrm>
        </p:spPr>
        <p:txBody>
          <a:bodyPr/>
          <a:lstStyle/>
          <a:p>
            <a:r>
              <a:rPr lang="en-US" dirty="0" smtClean="0"/>
              <a:t>BW0</a:t>
            </a:r>
            <a:r>
              <a:rPr lang="cs-CZ" dirty="0" smtClean="0"/>
              <a:t>3</a:t>
            </a:r>
            <a:r>
              <a:rPr lang="en-US" dirty="0" smtClean="0"/>
              <a:t> </a:t>
            </a:r>
            <a:r>
              <a:rPr lang="en-US" dirty="0"/>
              <a:t>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2" y="1608355"/>
            <a:ext cx="6237027" cy="46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345183" y="362702"/>
            <a:ext cx="65241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Schéma rotorového kompresoru</a:t>
            </a:r>
            <a:endParaRPr lang="cs-CZ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73" y="1243575"/>
            <a:ext cx="6412363" cy="51115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75586" y="5950695"/>
            <a:ext cx="12009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www.az-kompresory.cz</a:t>
            </a:r>
          </a:p>
        </p:txBody>
      </p:sp>
    </p:spTree>
    <p:extLst>
      <p:ext uri="{BB962C8B-B14F-4D97-AF65-F5344CB8AC3E}">
        <p14:creationId xmlns:p14="http://schemas.microsoft.com/office/powerpoint/2010/main" val="23913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Elektrické centrály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jsou zařízení </a:t>
            </a:r>
            <a:r>
              <a:rPr lang="cs-CZ" dirty="0"/>
              <a:t>na bázi spalovacího motoru, </a:t>
            </a:r>
            <a:r>
              <a:rPr lang="cs-CZ" dirty="0" smtClean="0"/>
              <a:t>kter</a:t>
            </a:r>
            <a:r>
              <a:rPr lang="cs-CZ" dirty="0"/>
              <a:t>é</a:t>
            </a:r>
            <a:r>
              <a:rPr lang="cs-CZ" dirty="0" smtClean="0"/>
              <a:t> </a:t>
            </a:r>
            <a:r>
              <a:rPr lang="cs-CZ" dirty="0"/>
              <a:t>pohání generátor produkující elektrickou </a:t>
            </a:r>
            <a:r>
              <a:rPr lang="cs-CZ" dirty="0" smtClean="0"/>
              <a:t>energii</a:t>
            </a:r>
          </a:p>
          <a:p>
            <a:pPr marL="0" indent="0">
              <a:buNone/>
            </a:pPr>
            <a:r>
              <a:rPr lang="cs-CZ" dirty="0" smtClean="0"/>
              <a:t>Dělíme je na:</a:t>
            </a:r>
          </a:p>
          <a:p>
            <a:r>
              <a:rPr lang="cs-CZ" b="1" dirty="0" smtClean="0"/>
              <a:t>mobilní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872183" y="5162773"/>
            <a:ext cx="10230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www.aquaculture.cz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3794932"/>
            <a:ext cx="2228161" cy="20667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53" y="3944203"/>
            <a:ext cx="2548078" cy="19174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65" y="3794932"/>
            <a:ext cx="2545792" cy="190934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603008" y="3143119"/>
            <a:ext cx="245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stabilní</a:t>
            </a:r>
            <a:endParaRPr lang="cs-CZ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777587" y="3143119"/>
            <a:ext cx="245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pojízdné</a:t>
            </a:r>
            <a:endParaRPr lang="cs-CZ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04914" y="5676966"/>
            <a:ext cx="8787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www.kerka.cz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998290" y="5661206"/>
            <a:ext cx="9765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www.terramet.cz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096593" y="5666535"/>
            <a:ext cx="8707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www.kolex.sk</a:t>
            </a:r>
          </a:p>
        </p:txBody>
      </p:sp>
    </p:spTree>
    <p:extLst>
      <p:ext uri="{BB962C8B-B14F-4D97-AF65-F5344CB8AC3E}">
        <p14:creationId xmlns:p14="http://schemas.microsoft.com/office/powerpoint/2010/main" val="574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Elektrické centrály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Nejdůležitější parametry centrál (např. pro výběr vhodného modelu):</a:t>
            </a:r>
          </a:p>
          <a:p>
            <a:r>
              <a:rPr lang="cs-CZ" dirty="0"/>
              <a:t>provozní výkon [</a:t>
            </a:r>
            <a:r>
              <a:rPr lang="cs-CZ" dirty="0" err="1"/>
              <a:t>kVA</a:t>
            </a:r>
            <a:r>
              <a:rPr lang="cs-CZ" dirty="0"/>
              <a:t>, kW]</a:t>
            </a:r>
          </a:p>
          <a:p>
            <a:r>
              <a:rPr lang="cs-CZ" dirty="0"/>
              <a:t>napětí [V]</a:t>
            </a:r>
          </a:p>
          <a:p>
            <a:r>
              <a:rPr lang="cs-CZ" dirty="0"/>
              <a:t>maximální proud [A]</a:t>
            </a:r>
          </a:p>
          <a:p>
            <a:r>
              <a:rPr lang="cs-CZ" dirty="0"/>
              <a:t>počet zásuvek</a:t>
            </a:r>
          </a:p>
          <a:p>
            <a:r>
              <a:rPr lang="cs-CZ" dirty="0"/>
              <a:t>hmotnost a rozměry</a:t>
            </a:r>
          </a:p>
          <a:p>
            <a:r>
              <a:rPr lang="cs-CZ" dirty="0"/>
              <a:t>druh podvozku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Svářecí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pracují </a:t>
            </a:r>
            <a:r>
              <a:rPr lang="cs-CZ" dirty="0"/>
              <a:t>jako statický zdroj, </a:t>
            </a:r>
            <a:r>
              <a:rPr lang="cs-CZ" dirty="0" smtClean="0"/>
              <a:t>který </a:t>
            </a:r>
            <a:r>
              <a:rPr lang="cs-CZ" dirty="0"/>
              <a:t>slouží k přeměně střídavého proudu na proud </a:t>
            </a:r>
            <a:r>
              <a:rPr lang="cs-CZ" dirty="0" smtClean="0"/>
              <a:t>jednosměrný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1" y="2465695"/>
            <a:ext cx="4531057" cy="419122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34427" y="5933301"/>
            <a:ext cx="13131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www.zvaracky-zvaranie.sk</a:t>
            </a:r>
          </a:p>
        </p:txBody>
      </p:sp>
    </p:spTree>
    <p:extLst>
      <p:ext uri="{BB962C8B-B14F-4D97-AF65-F5344CB8AC3E}">
        <p14:creationId xmlns:p14="http://schemas.microsoft.com/office/powerpoint/2010/main" val="3551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Svářecí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Využití:</a:t>
            </a:r>
          </a:p>
          <a:p>
            <a:r>
              <a:rPr lang="cs-CZ" dirty="0"/>
              <a:t>na svařování (</a:t>
            </a:r>
            <a:r>
              <a:rPr lang="cs-CZ" b="1" dirty="0"/>
              <a:t>na menší svářecí práce se používají svářecí transformátory!</a:t>
            </a:r>
            <a:r>
              <a:rPr lang="cs-CZ" dirty="0"/>
              <a:t>)</a:t>
            </a:r>
          </a:p>
          <a:p>
            <a:r>
              <a:rPr lang="cs-CZ" dirty="0"/>
              <a:t>na nabíjení akumulátorových baterií či pro spouštění spalovacích motorů</a:t>
            </a:r>
          </a:p>
          <a:p>
            <a:r>
              <a:rPr lang="cs-CZ" dirty="0"/>
              <a:t>jako zdroj elektrické energie pro další elektrické nářadí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Svářecí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Při výběru vhodného agregátu musíme znát následující parametry:</a:t>
            </a:r>
          </a:p>
          <a:p>
            <a:r>
              <a:rPr lang="cs-CZ" dirty="0"/>
              <a:t>jmenovité vstupní napětí [V]</a:t>
            </a:r>
          </a:p>
          <a:p>
            <a:r>
              <a:rPr lang="cs-CZ" dirty="0"/>
              <a:t>jmenovitý výkon [</a:t>
            </a:r>
            <a:r>
              <a:rPr lang="cs-CZ" dirty="0" err="1"/>
              <a:t>kVA</a:t>
            </a:r>
            <a:r>
              <a:rPr lang="cs-CZ" dirty="0"/>
              <a:t>]</a:t>
            </a:r>
          </a:p>
          <a:p>
            <a:r>
              <a:rPr lang="cs-CZ" dirty="0"/>
              <a:t>regulační obsah [A]</a:t>
            </a:r>
          </a:p>
          <a:p>
            <a:r>
              <a:rPr lang="cs-CZ" dirty="0"/>
              <a:t>hmotnost a rozměry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17" y="2251883"/>
            <a:ext cx="3857259" cy="31099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37124" y="5252614"/>
            <a:ext cx="1181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www.ingro-machine.cz</a:t>
            </a:r>
          </a:p>
        </p:txBody>
      </p:sp>
    </p:spTree>
    <p:extLst>
      <p:ext uri="{BB962C8B-B14F-4D97-AF65-F5344CB8AC3E}">
        <p14:creationId xmlns:p14="http://schemas.microsoft.com/office/powerpoint/2010/main" val="36281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1" y="3128743"/>
            <a:ext cx="3810000" cy="33670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Teplovzdušné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určeny k udržování určitých tepelných podmínek (betonáž za nízkých teplot, dokončovací práce atd.)</a:t>
            </a:r>
          </a:p>
          <a:p>
            <a:r>
              <a:rPr lang="cs-CZ" dirty="0" smtClean="0"/>
              <a:t>při použití v uzavřených místnostech je nutné zajistit ventilaci (hrozí nedostatek kyslíku)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514353" y="6172559"/>
            <a:ext cx="1098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www.profi-elektro.sk</a:t>
            </a:r>
          </a:p>
        </p:txBody>
      </p:sp>
    </p:spTree>
    <p:extLst>
      <p:ext uri="{BB962C8B-B14F-4D97-AF65-F5344CB8AC3E}">
        <p14:creationId xmlns:p14="http://schemas.microsoft.com/office/powerpoint/2010/main" val="11556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17036" r="28235" b="12369"/>
          <a:stretch/>
        </p:blipFill>
        <p:spPr>
          <a:xfrm>
            <a:off x="2205560" y="2533770"/>
            <a:ext cx="4490113" cy="38350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spalování dělíme agregáty na:</a:t>
            </a:r>
          </a:p>
          <a:p>
            <a:r>
              <a:rPr lang="cs-CZ" b="1" dirty="0"/>
              <a:t>naftu</a:t>
            </a:r>
            <a:r>
              <a:rPr lang="cs-CZ" dirty="0"/>
              <a:t> - přímé/nepřímé </a:t>
            </a:r>
            <a:r>
              <a:rPr lang="cs-CZ" dirty="0" smtClean="0"/>
              <a:t>spalování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235017" y="5920235"/>
            <a:ext cx="10823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www.eurokomax.hu</a:t>
            </a:r>
          </a:p>
        </p:txBody>
      </p:sp>
    </p:spTree>
    <p:extLst>
      <p:ext uri="{BB962C8B-B14F-4D97-AF65-F5344CB8AC3E}">
        <p14:creationId xmlns:p14="http://schemas.microsoft.com/office/powerpoint/2010/main" val="3127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spalování dělíme agregáty na:</a:t>
            </a:r>
          </a:p>
          <a:p>
            <a:r>
              <a:rPr lang="cs-CZ" b="1" dirty="0"/>
              <a:t>p</a:t>
            </a:r>
            <a:r>
              <a:rPr lang="cs-CZ" b="1" dirty="0" smtClean="0"/>
              <a:t>ropan - butan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/>
          <a:stretch/>
        </p:blipFill>
        <p:spPr>
          <a:xfrm>
            <a:off x="900747" y="2647666"/>
            <a:ext cx="7295929" cy="38090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14038" y="5846952"/>
            <a:ext cx="10134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www.probugas.sk</a:t>
            </a:r>
          </a:p>
        </p:txBody>
      </p:sp>
    </p:spTree>
    <p:extLst>
      <p:ext uri="{BB962C8B-B14F-4D97-AF65-F5344CB8AC3E}">
        <p14:creationId xmlns:p14="http://schemas.microsoft.com/office/powerpoint/2010/main" val="10220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5" y="2191681"/>
            <a:ext cx="6533933" cy="39723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spalování dělíme agregáty na:</a:t>
            </a:r>
          </a:p>
          <a:p>
            <a:r>
              <a:rPr lang="cs-CZ" b="1" smtClean="0"/>
              <a:t>elektrickou energii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991023" y="6252366"/>
            <a:ext cx="12234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 michacky-belle.cz</a:t>
            </a:r>
            <a:endParaRPr lang="cs-CZ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41" y="4522614"/>
            <a:ext cx="2376599" cy="19161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r="28210"/>
          <a:stretch/>
        </p:blipFill>
        <p:spPr>
          <a:xfrm>
            <a:off x="7110483" y="4316802"/>
            <a:ext cx="1811813" cy="22748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49" y="4465273"/>
            <a:ext cx="2698763" cy="20308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" y="4522614"/>
            <a:ext cx="1771079" cy="18642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a zařízení pro výrobu a přenos energií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Dělíme je do čtyř skupin:</a:t>
            </a:r>
          </a:p>
          <a:p>
            <a:r>
              <a:rPr lang="cs-CZ" dirty="0"/>
              <a:t>pneumatické stroje, kompresory</a:t>
            </a:r>
          </a:p>
          <a:p>
            <a:r>
              <a:rPr lang="cs-CZ" dirty="0"/>
              <a:t>elektrické centrály</a:t>
            </a:r>
          </a:p>
          <a:p>
            <a:r>
              <a:rPr lang="cs-CZ" dirty="0"/>
              <a:t>svářecí agregáty</a:t>
            </a:r>
          </a:p>
          <a:p>
            <a:r>
              <a:rPr lang="cs-CZ" dirty="0"/>
              <a:t>teplovzdušné agregáty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7227" y="6311426"/>
            <a:ext cx="12747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www.savercky-obchod.cz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892040" y="6311426"/>
            <a:ext cx="9765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www.terramet.cz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28749" y="6300737"/>
            <a:ext cx="1181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www.ingro-machine.cz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01600" y="6300737"/>
            <a:ext cx="10823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www.eurokomax.hu</a:t>
            </a:r>
          </a:p>
        </p:txBody>
      </p:sp>
    </p:spTree>
    <p:extLst>
      <p:ext uri="{BB962C8B-B14F-4D97-AF65-F5344CB8AC3E}">
        <p14:creationId xmlns:p14="http://schemas.microsoft.com/office/powerpoint/2010/main" val="21027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Dělení podle ovládání:</a:t>
            </a:r>
          </a:p>
          <a:p>
            <a:r>
              <a:rPr lang="cs-CZ" dirty="0" smtClean="0"/>
              <a:t>ovládání elektronické</a:t>
            </a:r>
          </a:p>
          <a:p>
            <a:r>
              <a:rPr lang="cs-CZ" dirty="0" smtClean="0"/>
              <a:t>ovládání </a:t>
            </a:r>
            <a:r>
              <a:rPr lang="cs-CZ" dirty="0"/>
              <a:t>elektronické s regulátorem </a:t>
            </a:r>
            <a:r>
              <a:rPr lang="cs-CZ" dirty="0" smtClean="0"/>
              <a:t>teploty</a:t>
            </a:r>
          </a:p>
          <a:p>
            <a:pPr marL="0" indent="0">
              <a:buNone/>
            </a:pPr>
            <a:r>
              <a:rPr lang="cs-CZ" b="1" dirty="0" smtClean="0"/>
              <a:t>Dělení podle umístění:</a:t>
            </a:r>
            <a:endParaRPr lang="cs-CZ" b="1" dirty="0"/>
          </a:p>
          <a:p>
            <a:r>
              <a:rPr lang="cs-CZ" dirty="0"/>
              <a:t>přenosné</a:t>
            </a:r>
          </a:p>
          <a:p>
            <a:r>
              <a:rPr lang="cs-CZ" dirty="0"/>
              <a:t>pojízdné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Při výběru vhodného teplovzdušného agregátu dbáme zejména na:</a:t>
            </a:r>
          </a:p>
          <a:p>
            <a:r>
              <a:rPr lang="cs-CZ" dirty="0"/>
              <a:t>v</a:t>
            </a:r>
            <a:r>
              <a:rPr lang="cs-CZ" dirty="0" smtClean="0"/>
              <a:t>ýkon </a:t>
            </a:r>
            <a:r>
              <a:rPr lang="cs-CZ" dirty="0"/>
              <a:t>[kcal/hod, kW]</a:t>
            </a:r>
          </a:p>
          <a:p>
            <a:r>
              <a:rPr lang="cs-CZ" dirty="0"/>
              <a:t>s</a:t>
            </a:r>
            <a:r>
              <a:rPr lang="cs-CZ" dirty="0" smtClean="0"/>
              <a:t>potřeba </a:t>
            </a:r>
            <a:r>
              <a:rPr lang="cs-CZ" dirty="0"/>
              <a:t>paliva [kg/hod]</a:t>
            </a:r>
          </a:p>
          <a:p>
            <a:r>
              <a:rPr lang="cs-CZ" dirty="0"/>
              <a:t>průtok vzduchu [m</a:t>
            </a:r>
            <a:r>
              <a:rPr lang="cs-CZ" baseline="30000" dirty="0"/>
              <a:t>3</a:t>
            </a:r>
            <a:r>
              <a:rPr lang="cs-CZ" dirty="0"/>
              <a:t>/hod]</a:t>
            </a:r>
          </a:p>
          <a:p>
            <a:r>
              <a:rPr lang="cs-CZ" dirty="0"/>
              <a:t>hmotnost a rozměry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obr3d-svarecky-obchod.cz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46" y="4749420"/>
            <a:ext cx="1938323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09" y="1549400"/>
            <a:ext cx="2374394" cy="22438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17" y="3734750"/>
            <a:ext cx="2527919" cy="25279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dirty="0"/>
              <a:t>stroje sloužící k nasávání a stlačování </a:t>
            </a:r>
            <a:r>
              <a:rPr lang="cs-CZ" dirty="0" smtClean="0"/>
              <a:t>plynů</a:t>
            </a:r>
          </a:p>
          <a:p>
            <a:r>
              <a:rPr lang="cs-CZ" dirty="0"/>
              <a:t>Dělení podle výtlačného tlaku</a:t>
            </a:r>
          </a:p>
          <a:p>
            <a:pPr lvl="1"/>
            <a:r>
              <a:rPr lang="cs-CZ" b="1" dirty="0"/>
              <a:t>V</a:t>
            </a:r>
            <a:r>
              <a:rPr lang="cs-CZ" b="1" dirty="0" smtClean="0"/>
              <a:t>entilátory</a:t>
            </a:r>
            <a:endParaRPr lang="cs-CZ" b="1" dirty="0"/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≤ 0,03 </a:t>
            </a:r>
            <a:r>
              <a:rPr lang="cs-CZ" dirty="0" err="1"/>
              <a:t>MPa</a:t>
            </a:r>
            <a:endParaRPr lang="cs-CZ" dirty="0"/>
          </a:p>
          <a:p>
            <a:pPr lvl="1"/>
            <a:r>
              <a:rPr lang="cs-CZ" b="1" dirty="0"/>
              <a:t>Vývěvy</a:t>
            </a:r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≤ 0,1 </a:t>
            </a:r>
            <a:r>
              <a:rPr lang="cs-CZ" dirty="0" err="1"/>
              <a:t>MPa</a:t>
            </a:r>
            <a:endParaRPr lang="cs-CZ" dirty="0"/>
          </a:p>
          <a:p>
            <a:pPr lvl="1"/>
            <a:r>
              <a:rPr lang="cs-CZ" b="1" dirty="0"/>
              <a:t>Dmychadla</a:t>
            </a:r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= 0,1 – 0,3 </a:t>
            </a:r>
            <a:r>
              <a:rPr lang="cs-CZ" dirty="0" err="1"/>
              <a:t>MPa</a:t>
            </a:r>
            <a:endParaRPr lang="cs-CZ" dirty="0"/>
          </a:p>
          <a:p>
            <a:pPr lvl="1"/>
            <a:r>
              <a:rPr lang="cs-CZ" b="1" dirty="0"/>
              <a:t>Kompresory</a:t>
            </a:r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≥ </a:t>
            </a:r>
            <a:r>
              <a:rPr lang="cs-CZ" dirty="0" smtClean="0"/>
              <a:t>0,3 </a:t>
            </a:r>
            <a:r>
              <a:rPr lang="cs-CZ" dirty="0" err="1"/>
              <a:t>MPa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09283" y="3687550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www.ventilatory-kadlec.cz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51864" y="5929939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www.aquaculture.cz</a:t>
            </a:r>
          </a:p>
        </p:txBody>
      </p:sp>
      <p:pic>
        <p:nvPicPr>
          <p:cNvPr id="1027" name="Picture 3" descr="C:\Users\Pája\Downloads\obr3b-fyzika007.c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82" y="2578636"/>
            <a:ext cx="2612327" cy="19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714845" y="4500140"/>
            <a:ext cx="10166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www.fyzika007.cz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77946" y="6604673"/>
            <a:ext cx="12747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www.svarecky-obchod.cz</a:t>
            </a:r>
          </a:p>
        </p:txBody>
      </p:sp>
    </p:spTree>
    <p:extLst>
      <p:ext uri="{BB962C8B-B14F-4D97-AF65-F5344CB8AC3E}">
        <p14:creationId xmlns:p14="http://schemas.microsoft.com/office/powerpoint/2010/main" val="26654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Dělení kompresorů dle konstrukce:</a:t>
            </a:r>
          </a:p>
          <a:p>
            <a:r>
              <a:rPr lang="cs-CZ" b="1" dirty="0" smtClean="0"/>
              <a:t>Podle pohonu</a:t>
            </a:r>
          </a:p>
          <a:p>
            <a:pPr lvl="1"/>
            <a:r>
              <a:rPr lang="cs-CZ" dirty="0" smtClean="0"/>
              <a:t>elektrický motor</a:t>
            </a:r>
            <a:endParaRPr lang="cs-CZ" dirty="0"/>
          </a:p>
          <a:p>
            <a:pPr lvl="1"/>
            <a:r>
              <a:rPr lang="cs-CZ" dirty="0" smtClean="0"/>
              <a:t>vznětový motor</a:t>
            </a:r>
            <a:endParaRPr lang="cs-CZ" dirty="0"/>
          </a:p>
          <a:p>
            <a:r>
              <a:rPr lang="cs-CZ" b="1" dirty="0"/>
              <a:t>Podle uspořádání konstrukce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mobilní</a:t>
            </a:r>
          </a:p>
          <a:p>
            <a:r>
              <a:rPr lang="cs-CZ" b="1" dirty="0"/>
              <a:t>Podle způsobu chlazení</a:t>
            </a:r>
          </a:p>
          <a:p>
            <a:pPr lvl="1"/>
            <a:r>
              <a:rPr lang="cs-CZ" dirty="0"/>
              <a:t>vodou</a:t>
            </a:r>
          </a:p>
          <a:p>
            <a:pPr lvl="1"/>
            <a:r>
              <a:rPr lang="cs-CZ" dirty="0"/>
              <a:t>vzduchem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Dělení kompresorů podle způsobu stlačení vzduchu:</a:t>
            </a:r>
          </a:p>
          <a:p>
            <a:r>
              <a:rPr lang="cs-CZ" b="1" dirty="0" smtClean="0"/>
              <a:t>Pístové kompresory </a:t>
            </a:r>
            <a:r>
              <a:rPr lang="cs-CZ" dirty="0" smtClean="0"/>
              <a:t>- </a:t>
            </a: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první fázi cyklu se píst pohybuje směrem dolů a </a:t>
            </a:r>
            <a:r>
              <a:rPr lang="cs-CZ" dirty="0" smtClean="0"/>
              <a:t>nasává </a:t>
            </a:r>
            <a:r>
              <a:rPr lang="cs-CZ" dirty="0"/>
              <a:t>do válce plyn. Při pohybu pístu směrem nahoru dojde ke zvýšení tlaku </a:t>
            </a:r>
            <a:r>
              <a:rPr lang="cs-CZ" dirty="0" smtClean="0"/>
              <a:t>a plyn </a:t>
            </a:r>
            <a:r>
              <a:rPr lang="cs-CZ" dirty="0"/>
              <a:t>je vytlačen ven.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46" y="3787363"/>
            <a:ext cx="2180798" cy="2649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012096" y="6444110"/>
            <a:ext cx="15728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 </a:t>
            </a:r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hvaceducationaustralia.com</a:t>
            </a:r>
          </a:p>
        </p:txBody>
      </p:sp>
    </p:spTree>
    <p:extLst>
      <p:ext uri="{BB962C8B-B14F-4D97-AF65-F5344CB8AC3E}">
        <p14:creationId xmlns:p14="http://schemas.microsoft.com/office/powerpoint/2010/main" val="25395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375"/>
            <a:ext cx="9144000" cy="464768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98325" y="349055"/>
            <a:ext cx="6296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Schéma pístového kompresoru</a:t>
            </a:r>
            <a:endParaRPr lang="cs-CZ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52813" y="6072635"/>
            <a:ext cx="15215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www.technicaltrainingassoc.com</a:t>
            </a:r>
          </a:p>
        </p:txBody>
      </p:sp>
    </p:spTree>
    <p:extLst>
      <p:ext uri="{BB962C8B-B14F-4D97-AF65-F5344CB8AC3E}">
        <p14:creationId xmlns:p14="http://schemas.microsoft.com/office/powerpoint/2010/main" val="39359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Dělení kompresorů podle způsobu stlačení vzduchu:</a:t>
            </a:r>
          </a:p>
          <a:p>
            <a:r>
              <a:rPr lang="cs-CZ" b="1" dirty="0" smtClean="0"/>
              <a:t>Šroubové kompresory</a:t>
            </a:r>
            <a:r>
              <a:rPr lang="cs-CZ" dirty="0" smtClean="0"/>
              <a:t> - </a:t>
            </a:r>
            <a:r>
              <a:rPr lang="cs-CZ" dirty="0"/>
              <a:t> </a:t>
            </a:r>
            <a:r>
              <a:rPr lang="cs-CZ" dirty="0" smtClean="0"/>
              <a:t>stlačovací </a:t>
            </a:r>
            <a:r>
              <a:rPr lang="cs-CZ" dirty="0"/>
              <a:t>prostory </a:t>
            </a:r>
            <a:r>
              <a:rPr lang="cs-CZ" dirty="0" smtClean="0"/>
              <a:t>se zmenšují </a:t>
            </a:r>
            <a:r>
              <a:rPr lang="cs-CZ" dirty="0"/>
              <a:t>rotačním </a:t>
            </a:r>
            <a:r>
              <a:rPr lang="cs-CZ" dirty="0" smtClean="0"/>
              <a:t>pohybem. </a:t>
            </a:r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dirty="0"/>
              <a:t>dva rovnoběžně uspořádané </a:t>
            </a:r>
            <a:r>
              <a:rPr lang="cs-CZ" dirty="0" smtClean="0"/>
              <a:t>šroubové </a:t>
            </a:r>
            <a:r>
              <a:rPr lang="cs-CZ" dirty="0"/>
              <a:t>rotory, které se otáčejí ve stlačovací skříni v protiběžném </a:t>
            </a:r>
            <a:r>
              <a:rPr lang="cs-CZ" dirty="0" smtClean="0"/>
              <a:t>smyslu a vlivem </a:t>
            </a:r>
            <a:r>
              <a:rPr lang="cs-CZ" dirty="0"/>
              <a:t>otáčení dochází ke stlačení vzduchu. </a:t>
            </a: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70" y="4135273"/>
            <a:ext cx="3052796" cy="24655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29590" y="6396071"/>
            <a:ext cx="1034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www.bosngfors.se</a:t>
            </a:r>
          </a:p>
        </p:txBody>
      </p:sp>
    </p:spTree>
    <p:extLst>
      <p:ext uri="{BB962C8B-B14F-4D97-AF65-F5344CB8AC3E}">
        <p14:creationId xmlns:p14="http://schemas.microsoft.com/office/powerpoint/2010/main" val="15289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327060" y="362704"/>
            <a:ext cx="60684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Řez šroubovým kompresorem</a:t>
            </a:r>
            <a:endParaRPr lang="cs-CZ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60" y="1560972"/>
            <a:ext cx="7035800" cy="4800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14040" y="6072641"/>
            <a:ext cx="9268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www.aerzen.cz</a:t>
            </a:r>
          </a:p>
        </p:txBody>
      </p:sp>
    </p:spTree>
    <p:extLst>
      <p:ext uri="{BB962C8B-B14F-4D97-AF65-F5344CB8AC3E}">
        <p14:creationId xmlns:p14="http://schemas.microsoft.com/office/powerpoint/2010/main" val="1260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Dělení kompresorů podle způsobu stlačení vzduchu:</a:t>
            </a:r>
          </a:p>
          <a:p>
            <a:r>
              <a:rPr lang="cs-CZ" b="1" dirty="0" smtClean="0"/>
              <a:t>Rotorové kompresory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stlačovací komoře se otáčí rotor s vysouvajícími se lamelami. Plyn je přiváděn sacím otvorem a otáčením rotoru je plyn stlačován na požadovaný tlak. </a:t>
            </a: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05" y="3743178"/>
            <a:ext cx="3582253" cy="26938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01630" y="6444110"/>
            <a:ext cx="10775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www.budmash.com</a:t>
            </a:r>
          </a:p>
        </p:txBody>
      </p:sp>
    </p:spTree>
    <p:extLst>
      <p:ext uri="{BB962C8B-B14F-4D97-AF65-F5344CB8AC3E}">
        <p14:creationId xmlns:p14="http://schemas.microsoft.com/office/powerpoint/2010/main" val="32667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692</TotalTime>
  <Words>600</Words>
  <Application>Microsoft Office PowerPoint</Application>
  <PresentationFormat>Předvádění na obrazovce (4:3)</PresentationFormat>
  <Paragraphs>145</Paragraphs>
  <Slides>22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Projekt FAST</vt:lpstr>
      <vt:lpstr>Stroje a zařízení pro výrobu a přenos energií</vt:lpstr>
      <vt:lpstr>Stroje a zařízení pro výrobu a přenos energií</vt:lpstr>
      <vt:lpstr>Pneumatické stroje a kompresory</vt:lpstr>
      <vt:lpstr>Pneumatické stroje a kompresory</vt:lpstr>
      <vt:lpstr>Pneumatické stroje a kompresory</vt:lpstr>
      <vt:lpstr>Prezentace aplikace PowerPoint</vt:lpstr>
      <vt:lpstr>Pneumatické stroje a kompresory</vt:lpstr>
      <vt:lpstr>Prezentace aplikace PowerPoint</vt:lpstr>
      <vt:lpstr>Pneumatické stroje a kompresory</vt:lpstr>
      <vt:lpstr>Prezentace aplikace PowerPoint</vt:lpstr>
      <vt:lpstr>Elektrické centrály</vt:lpstr>
      <vt:lpstr>Elektrické centrály</vt:lpstr>
      <vt:lpstr>Svářecí agregáty</vt:lpstr>
      <vt:lpstr>Svářecí agregáty</vt:lpstr>
      <vt:lpstr>Svářecí agregáty</vt:lpstr>
      <vt:lpstr>Teplovzdušné agregáty</vt:lpstr>
      <vt:lpstr>Teplovzdušné agregáty</vt:lpstr>
      <vt:lpstr>Teplovzdušné agregáty</vt:lpstr>
      <vt:lpstr>Teplovzdušné agregáty</vt:lpstr>
      <vt:lpstr>Teplovzdušné agregáty</vt:lpstr>
      <vt:lpstr>Teplovzdušné agregáty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Pája</cp:lastModifiedBy>
  <cp:revision>46</cp:revision>
  <dcterms:created xsi:type="dcterms:W3CDTF">2014-09-05T08:12:48Z</dcterms:created>
  <dcterms:modified xsi:type="dcterms:W3CDTF">2014-11-21T18:56:46Z</dcterms:modified>
</cp:coreProperties>
</file>